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2706-2EF8-4425-9857-BB4456EE3235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1264-F2BA-4578-B3A1-B6C4FB13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772" y="1340768"/>
            <a:ext cx="65340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988840"/>
            <a:ext cx="5575393" cy="4320480"/>
          </a:xfrm>
          <a:prstGeom prst="rect">
            <a:avLst/>
          </a:prstGeom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69687" t="17222" r="2375" b="4484"/>
          <a:stretch>
            <a:fillRect/>
          </a:stretch>
        </p:blipFill>
        <p:spPr bwMode="auto">
          <a:xfrm>
            <a:off x="0" y="0"/>
            <a:ext cx="2771800" cy="4369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97152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качелях я качаюсь,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Вверх-вниз, вверх-вниз.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до крыши поднимаюсь,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потом спускаюсь вниз.</a:t>
            </a:r>
          </a:p>
        </p:txBody>
      </p:sp>
      <p:sp>
        <p:nvSpPr>
          <p:cNvPr id="5130" name="AutoShape 10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-387424"/>
            <a:ext cx="3059832" cy="305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2B9F29-1129-4BB7-90B6-32C642D514F6}"/>
              </a:ext>
            </a:extLst>
          </p:cNvPr>
          <p:cNvSpPr txBox="1"/>
          <p:nvPr/>
        </p:nvSpPr>
        <p:spPr>
          <a:xfrm>
            <a:off x="5868144" y="1484784"/>
            <a:ext cx="35283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Язычок наш поумнел.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Чашку сделать он сумел.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Можно чай туда налить.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с конфетами попить.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1, 2, 3, 4, 5 – чашку можно убирать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755" t="19501" r="66678" b="20262"/>
          <a:stretch>
            <a:fillRect/>
          </a:stretch>
        </p:blipFill>
        <p:spPr bwMode="auto">
          <a:xfrm>
            <a:off x="2411760" y="1196752"/>
            <a:ext cx="3712862" cy="2808312"/>
          </a:xfrm>
          <a:prstGeom prst="rect">
            <a:avLst/>
          </a:prstGeom>
          <a:noFill/>
        </p:spPr>
      </p:pic>
      <p:pic>
        <p:nvPicPr>
          <p:cNvPr id="5" name="Picture 6" descr="http://chicagohacksbig.com/images/cup-clipart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1332217" cy="8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hicagohacksbig.com/images/cup-clipart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73216"/>
            <a:ext cx="1332217" cy="8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hicagohacksbig.com/images/cup-clipart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3216"/>
            <a:ext cx="1332217" cy="8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chicagohacksbig.com/images/cup-clipart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73216"/>
            <a:ext cx="1332217" cy="8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55912" t="9036" r="5501" b="11149"/>
          <a:stretch>
            <a:fillRect/>
          </a:stretch>
        </p:blipFill>
        <p:spPr bwMode="auto">
          <a:xfrm>
            <a:off x="6680783" y="3933056"/>
            <a:ext cx="246321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8D8C6A-2FF7-4EAA-B05D-A6DDB91DA573}"/>
              </a:ext>
            </a:extLst>
          </p:cNvPr>
          <p:cNvSpPr txBox="1"/>
          <p:nvPr/>
        </p:nvSpPr>
        <p:spPr>
          <a:xfrm>
            <a:off x="5652120" y="170080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лошадка – серый бок.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копытцем постучу,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надо прокачу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089" t="18042" r="60715" b="5122"/>
          <a:stretch>
            <a:fillRect/>
          </a:stretch>
        </p:blipFill>
        <p:spPr bwMode="auto">
          <a:xfrm>
            <a:off x="3059832" y="188640"/>
            <a:ext cx="2475782" cy="3835717"/>
          </a:xfrm>
          <a:prstGeom prst="rect">
            <a:avLst/>
          </a:prstGeom>
          <a:noFill/>
        </p:spPr>
      </p:pic>
      <p:pic>
        <p:nvPicPr>
          <p:cNvPr id="6" name="Picture 2" descr="https://s3.hostingkartinok.com/uploads/images/2014/01/72e9c9ba7a2ee84bb4d41e957f87b5c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6353677" cy="3902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3.hostingkartinok.com/uploads/images/2014/01/72e9c9ba7a2ee84bb4d41e957f87b5c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6048672" cy="4378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60013 -0.0020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13" y="-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60013 -0.0020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1052736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тонкой ножке вырос гриб,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не мал и не велик.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Присосался язычок!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Несколько секунд – молчок!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333" t="13766" r="49292" b="17851"/>
          <a:stretch>
            <a:fillRect/>
          </a:stretch>
        </p:blipFill>
        <p:spPr bwMode="auto">
          <a:xfrm>
            <a:off x="2483768" y="836712"/>
            <a:ext cx="3096344" cy="3080342"/>
          </a:xfrm>
          <a:prstGeom prst="rect">
            <a:avLst/>
          </a:prstGeom>
          <a:noFill/>
        </p:spPr>
      </p:pic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PC\AppData\Local\Temp\{F89D38A8-72DC-4F8E-96C4-5A14F12F7905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143999" cy="2780928"/>
          </a:xfrm>
          <a:prstGeom prst="rect">
            <a:avLst/>
          </a:prstGeom>
          <a:noFill/>
        </p:spPr>
      </p:pic>
      <p:pic>
        <p:nvPicPr>
          <p:cNvPr id="12" name="Picture 2" descr="https://storage.googleapis.com/multi-static-content/previews/artage-io-thumb-5ee3e2618defbdc60980627d3cfd2a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0542"/>
            <a:ext cx="888713" cy="987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vospitatel.com.ua/images/g/grib-ras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57192"/>
            <a:ext cx="361961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nachalo4ka.ru/wp-content/uploads/2014/08/bol-gri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229200"/>
            <a:ext cx="712767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vospitatel.com.ua/images/g/grib-ras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9200"/>
            <a:ext cx="271471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vospitatel.com.ua/images/g/grib-ras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271471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ospitatel.com.ua/images/g/grib-ras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37312"/>
            <a:ext cx="271471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vospitatel.com.ua/images/g/grib-ras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65304"/>
            <a:ext cx="271471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vospitatel.com.ua/images/g/grib-ras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4869160"/>
            <a:ext cx="226226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6392" t="15909" r="59091" b="9091"/>
          <a:stretch>
            <a:fillRect/>
          </a:stretch>
        </p:blipFill>
        <p:spPr bwMode="auto">
          <a:xfrm>
            <a:off x="1475656" y="836712"/>
            <a:ext cx="3501565" cy="4464496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90810"/>
            <a:ext cx="2448272" cy="205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82DE5B-7C17-463A-8CC6-A91B4CE8F8DE}"/>
              </a:ext>
            </a:extLst>
          </p:cNvPr>
          <p:cNvSpPr txBox="1"/>
          <p:nvPr/>
        </p:nvSpPr>
        <p:spPr>
          <a:xfrm>
            <a:off x="4572000" y="836712"/>
            <a:ext cx="3970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Ох, и вкусное варенье,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Жаль осталось на губе.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Язычок я подниму,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остатки оближу</a:t>
            </a:r>
            <a:r>
              <a:rPr lang="ru-RU" sz="2800" b="1" i="1" dirty="0"/>
              <a:t>.</a:t>
            </a:r>
          </a:p>
        </p:txBody>
      </p:sp>
      <p:pic>
        <p:nvPicPr>
          <p:cNvPr id="6" name="Picture 8" descr="http://img-fotki.yandex.ru/get/58191/47407354.48d/0_b65ae_ee40d0f4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3284984"/>
            <a:ext cx="2543148" cy="3351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8088" t="55357" r="27773" b="5357"/>
          <a:stretch>
            <a:fillRect/>
          </a:stretch>
        </p:blipFill>
        <p:spPr bwMode="auto">
          <a:xfrm>
            <a:off x="5652120" y="1556792"/>
            <a:ext cx="2886528" cy="2232248"/>
          </a:xfrm>
          <a:prstGeom prst="rect">
            <a:avLst/>
          </a:prstGeom>
          <a:noFill/>
        </p:spPr>
      </p:pic>
      <p:sp>
        <p:nvSpPr>
          <p:cNvPr id="3072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5355" b="11268"/>
          <a:stretch>
            <a:fillRect/>
          </a:stretch>
        </p:blipFill>
        <p:spPr bwMode="auto">
          <a:xfrm>
            <a:off x="179512" y="4293096"/>
            <a:ext cx="287810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8033" t="16755" r="49201" b="16223"/>
          <a:stretch>
            <a:fillRect/>
          </a:stretch>
        </p:blipFill>
        <p:spPr bwMode="auto">
          <a:xfrm>
            <a:off x="2051720" y="1484784"/>
            <a:ext cx="3538679" cy="3096344"/>
          </a:xfrm>
          <a:prstGeom prst="rect">
            <a:avLst/>
          </a:prstGeom>
          <a:noFill/>
        </p:spPr>
      </p:pic>
      <p:pic>
        <p:nvPicPr>
          <p:cNvPr id="30732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14761" t="5970" r="5106"/>
          <a:stretch>
            <a:fillRect/>
          </a:stretch>
        </p:blipFill>
        <p:spPr bwMode="auto">
          <a:xfrm>
            <a:off x="7236296" y="3810266"/>
            <a:ext cx="1907704" cy="304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4" name="Picture 1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910663"/>
            <a:ext cx="792088" cy="947337"/>
          </a:xfrm>
          <a:prstGeom prst="rect">
            <a:avLst/>
          </a:prstGeom>
          <a:noFill/>
        </p:spPr>
      </p:pic>
      <p:pic>
        <p:nvPicPr>
          <p:cNvPr id="30738" name="Picture 18" descr="Picture background"/>
          <p:cNvPicPr>
            <a:picLocks noChangeAspect="1" noChangeArrowheads="1"/>
          </p:cNvPicPr>
          <p:nvPr/>
        </p:nvPicPr>
        <p:blipFill>
          <a:blip r:embed="rId8" cstate="print"/>
          <a:srcRect l="8182" t="15120" r="8365" b="13061"/>
          <a:stretch>
            <a:fillRect/>
          </a:stretch>
        </p:blipFill>
        <p:spPr bwMode="auto">
          <a:xfrm rot="2141199">
            <a:off x="3635896" y="5517232"/>
            <a:ext cx="2016224" cy="75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6336704" cy="47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900igr.net/up/datai/173732/0007-008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161"/>
            <a:ext cx="2520280" cy="3486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74309 -0.0175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48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837" t="26028" r="3103" b="2631"/>
          <a:stretch>
            <a:fillRect/>
          </a:stretch>
        </p:blipFill>
        <p:spPr bwMode="auto">
          <a:xfrm>
            <a:off x="1250341" y="1052736"/>
            <a:ext cx="721009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nachalo4ka.ru/wp-content/uploads/2014/10/11-1119x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242441"/>
            <a:ext cx="2952328" cy="3183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5E-6 -3.33333E-6 L 8.125E-6 -3.33333E-6 C -0.02239 0.00787 -0.00051 -0.00208 -0.02135 0.01389 C -0.02421 0.01598 -0.03775 0.01783 -0.03814 0.01783 C -0.04544 0.00787 -0.04023 0.01135 -0.05156 0.01783 C -0.0664 0.02616 -0.06354 0.02477 -0.07499 0.02778 C -0.08854 0.0456 -0.06692 0.01852 -0.08854 0.03773 C -0.08997 0.03912 -0.0914 0.04074 -0.09296 0.04167 C -0.10585 0.05023 -0.08424 0.02986 -0.10859 0.05162 C -0.12005 0.06181 -0.10598 0.04861 -0.11757 0.06158 C -0.12122 0.06551 -0.12382 0.06644 -0.12773 0.06945 C -0.12994 0.0713 -0.13216 0.07338 -0.13437 0.07547 C -0.13632 0.07732 -0.13801 0.0801 -0.13997 0.08148 C -0.14635 0.08611 -0.144 0.08102 -0.14895 0.08542 C -0.15859 0.09398 -0.15051 0.08959 -0.15898 0.09352 C -0.16301 0.10417 -0.15898 0.09653 -0.16796 0.10139 C -0.17564 0.10556 -0.16939 0.1044 -0.17578 0.10926 C -0.17721 0.11042 -0.17877 0.11065 -0.18033 0.11135 C -0.18137 0.11273 -0.18242 0.11435 -0.18359 0.11528 C -0.18502 0.11644 -0.18658 0.11644 -0.18814 0.11736 C -0.19934 0.12292 -0.18189 0.11505 -0.19596 0.1213 C -0.19817 0.12732 -0.19778 0.12801 -0.20156 0.13125 C -0.20182 0.13148 -0.20234 0.13125 -0.2026 0.13125 L -0.2026 0.13334 " pathEditMode="relative" ptsTypes="AAAAAAAAAAAAAAAAAAAAAA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4725144"/>
            <a:ext cx="3277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Наши губки улыбнулись,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Прямо к ушкам потянулись.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7805" r="19829" b="24415"/>
          <a:stretch>
            <a:fillRect/>
          </a:stretch>
        </p:blipFill>
        <p:spPr bwMode="auto">
          <a:xfrm>
            <a:off x="2339752" y="908720"/>
            <a:ext cx="4119381" cy="3744416"/>
          </a:xfrm>
          <a:prstGeom prst="rect">
            <a:avLst/>
          </a:prstGeom>
          <a:noFill/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246179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mvm-dou2-solnyshko.ru/images/solnt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201260" cy="20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34089 -0.2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07696" y="2636912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Зубы ровно мы смыкаем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заборчик получаем.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1, 2, 3, 4, 5 – заборчик можно убирать.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46836" t="14422" r="10227" b="8150"/>
          <a:stretch>
            <a:fillRect/>
          </a:stretch>
        </p:blipFill>
        <p:spPr bwMode="auto">
          <a:xfrm>
            <a:off x="2627784" y="1469310"/>
            <a:ext cx="3240360" cy="2463746"/>
          </a:xfrm>
          <a:prstGeom prst="rect">
            <a:avLst/>
          </a:prstGeom>
          <a:noFill/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6362" r="8815"/>
          <a:stretch>
            <a:fillRect/>
          </a:stretch>
        </p:blipFill>
        <p:spPr bwMode="auto">
          <a:xfrm>
            <a:off x="6362183" y="0"/>
            <a:ext cx="278181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nachalo4ka.ru/wp-content/uploads/2014/08/zabor-shtaketni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348"/>
          <a:stretch/>
        </p:blipFill>
        <p:spPr bwMode="auto">
          <a:xfrm>
            <a:off x="-324544" y="3714750"/>
            <a:ext cx="224643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achalo4ka.ru/wp-content/uploads/2014/08/zabor-shtaketni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348"/>
          <a:stretch/>
        </p:blipFill>
        <p:spPr bwMode="auto">
          <a:xfrm>
            <a:off x="1547664" y="3714750"/>
            <a:ext cx="224643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achalo4ka.ru/wp-content/uploads/2014/08/zabor-shtaketni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348"/>
          <a:stretch/>
        </p:blipFill>
        <p:spPr bwMode="auto">
          <a:xfrm>
            <a:off x="3419872" y="3714750"/>
            <a:ext cx="224643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achalo4ka.ru/wp-content/uploads/2014/08/zabor-shtaketni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348"/>
          <a:stretch/>
        </p:blipFill>
        <p:spPr bwMode="auto">
          <a:xfrm>
            <a:off x="5292080" y="3714750"/>
            <a:ext cx="224643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chalo4ka.ru/wp-content/uploads/2014/08/zabor-shtaketni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348"/>
          <a:stretch/>
        </p:blipFill>
        <p:spPr bwMode="auto">
          <a:xfrm>
            <a:off x="7164288" y="3714750"/>
            <a:ext cx="224643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EBE339-A9E2-4FBB-A800-63C7C329C4EE}"/>
              </a:ext>
            </a:extLst>
          </p:cNvPr>
          <p:cNvSpPr txBox="1"/>
          <p:nvPr/>
        </p:nvSpPr>
        <p:spPr>
          <a:xfrm>
            <a:off x="6156176" y="1196752"/>
            <a:ext cx="25992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Язык лопаткой положи,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спокойно подержи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1, 2, 3, 4, 5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лопатку можно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убирать.</a:t>
            </a:r>
          </a:p>
          <a:p>
            <a:pPr algn="ctr"/>
            <a:endParaRPr lang="ru-RU" sz="2800" b="1" i="1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r="46973"/>
          <a:stretch>
            <a:fillRect/>
          </a:stretch>
        </p:blipFill>
        <p:spPr bwMode="auto">
          <a:xfrm>
            <a:off x="3131840" y="908720"/>
            <a:ext cx="3044192" cy="309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chudomama.com/purchases/uploads/699/74c/15dd6574c43bfea0d96f39b17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3992">
            <a:off x="462922" y="3106852"/>
            <a:ext cx="2579581" cy="25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7710" y="4265712"/>
            <a:ext cx="554629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8CCD80-0FD5-4277-8734-DE0C1BE761CF}"/>
              </a:ext>
            </a:extLst>
          </p:cNvPr>
          <p:cNvSpPr txBox="1"/>
          <p:nvPr/>
        </p:nvSpPr>
        <p:spPr>
          <a:xfrm>
            <a:off x="6235737" y="1340768"/>
            <a:ext cx="2908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Бублик мы изобразили,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Плавно губки округлили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1, 2, 3, 4, 5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бублик можно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убирать.</a:t>
            </a:r>
          </a:p>
          <a:p>
            <a:endParaRPr lang="ru-RU" sz="2800" b="1" i="1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8434" t="16881" r="50354" b="23523"/>
          <a:stretch>
            <a:fillRect/>
          </a:stretch>
        </p:blipFill>
        <p:spPr bwMode="auto">
          <a:xfrm>
            <a:off x="3203848" y="1412776"/>
            <a:ext cx="3137109" cy="3024336"/>
          </a:xfrm>
          <a:prstGeom prst="rect">
            <a:avLst/>
          </a:prstGeom>
          <a:noFill/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2372"/>
            <a:ext cx="3347864" cy="30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5"/>
            <a:ext cx="282440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B871BC-5F81-4DBA-AA22-800209EE6B42}"/>
              </a:ext>
            </a:extLst>
          </p:cNvPr>
          <p:cNvSpPr txBox="1"/>
          <p:nvPr/>
        </p:nvSpPr>
        <p:spPr>
          <a:xfrm>
            <a:off x="6084168" y="1988840"/>
            <a:ext cx="305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Чистим зубы, чистим зубы,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с наружи и внутри.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болели, не темнели,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желтели чтоб они.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53410" t="10957" r="8688" b="48385"/>
          <a:stretch>
            <a:fillRect/>
          </a:stretch>
        </p:blipFill>
        <p:spPr bwMode="auto">
          <a:xfrm>
            <a:off x="2555776" y="1484783"/>
            <a:ext cx="3240360" cy="266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77072"/>
            <a:ext cx="2948728" cy="2160240"/>
          </a:xfrm>
          <a:prstGeom prst="rect">
            <a:avLst/>
          </a:prstGeom>
          <a:noFill/>
        </p:spPr>
      </p:pic>
      <p:sp>
        <p:nvSpPr>
          <p:cNvPr id="307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14CA78-AEBA-4712-A634-D9AF208FB4A4}"/>
              </a:ext>
            </a:extLst>
          </p:cNvPr>
          <p:cNvSpPr txBox="1"/>
          <p:nvPr/>
        </p:nvSpPr>
        <p:spPr>
          <a:xfrm>
            <a:off x="5508104" y="443711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Влево-вправо, влево-вправо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Мой язык скользит лукаво.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Словно маятник часов,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Покачаться он готов</a:t>
            </a:r>
          </a:p>
        </p:txBody>
      </p:sp>
      <p:pic>
        <p:nvPicPr>
          <p:cNvPr id="5" name="Picture 2" descr="http://www.samovarov.net/sites/default/files/Les_0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6D3"/>
              </a:clrFrom>
              <a:clrTo>
                <a:srgbClr val="FFF6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579025" cy="24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13436" r="12669"/>
          <a:stretch>
            <a:fillRect/>
          </a:stretch>
        </p:blipFill>
        <p:spPr bwMode="auto">
          <a:xfrm>
            <a:off x="2123728" y="1124744"/>
            <a:ext cx="4162293" cy="3168352"/>
          </a:xfrm>
          <a:prstGeom prst="rect">
            <a:avLst/>
          </a:prstGeom>
          <a:noFill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 t="21682" b="23389"/>
          <a:stretch>
            <a:fillRect/>
          </a:stretch>
        </p:blipFill>
        <p:spPr bwMode="auto">
          <a:xfrm>
            <a:off x="-1" y="4509120"/>
            <a:ext cx="557966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918" t="42534" r="47513" b="18552"/>
          <a:stretch>
            <a:fillRect/>
          </a:stretch>
        </p:blipFill>
        <p:spPr bwMode="auto">
          <a:xfrm>
            <a:off x="2231941" y="1772816"/>
            <a:ext cx="396379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2F1AC8-78F9-41C5-97E0-411580C87B7B}"/>
              </a:ext>
            </a:extLst>
          </p:cNvPr>
          <p:cNvSpPr txBox="1"/>
          <p:nvPr/>
        </p:nvSpPr>
        <p:spPr>
          <a:xfrm>
            <a:off x="5940152" y="1844824"/>
            <a:ext cx="30243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Язык в иголку превращаю,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Напрягаю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сужаю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1, 2, 3, 4, 5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иголку можно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убирать</a:t>
            </a:r>
            <a:r>
              <a:rPr lang="ru-RU" sz="2800" b="1" i="1" dirty="0"/>
              <a:t>.</a:t>
            </a:r>
          </a:p>
          <a:p>
            <a:endParaRPr lang="ru-RU" sz="2800" b="1" i="1" dirty="0"/>
          </a:p>
        </p:txBody>
      </p:sp>
      <p:pic>
        <p:nvPicPr>
          <p:cNvPr id="5" name="Picture 2" descr="http://ounekras.kormil.obr55.ru/files/2014/04/myshk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832940" cy="30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-fotki.yandex.ru/get/4517/200418627.a7/0_1299db_6f67523c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635896" cy="21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191683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Вот так горка!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Что за чудо! Выгнулся язык упруго!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1, 2, 3, 4, 5 – горку можно убирать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9503" t="23153" r="40039" b="9464"/>
          <a:stretch>
            <a:fillRect/>
          </a:stretch>
        </p:blipFill>
        <p:spPr bwMode="auto">
          <a:xfrm>
            <a:off x="2771800" y="1772816"/>
            <a:ext cx="2808312" cy="263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835" y="4625752"/>
            <a:ext cx="350016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 b="8889"/>
          <a:stretch>
            <a:fillRect/>
          </a:stretch>
        </p:blipFill>
        <p:spPr bwMode="auto">
          <a:xfrm>
            <a:off x="323528" y="4529597"/>
            <a:ext cx="3024336" cy="232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752" y="0"/>
            <a:ext cx="2232248" cy="172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268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16</cp:revision>
  <dcterms:created xsi:type="dcterms:W3CDTF">2025-10-09T08:25:39Z</dcterms:created>
  <dcterms:modified xsi:type="dcterms:W3CDTF">2025-10-14T09:55:21Z</dcterms:modified>
</cp:coreProperties>
</file>